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77" r:id="rId2"/>
    <p:sldId id="274" r:id="rId3"/>
    <p:sldId id="379" r:id="rId4"/>
    <p:sldId id="365" r:id="rId5"/>
    <p:sldId id="380" r:id="rId6"/>
    <p:sldId id="378" r:id="rId7"/>
    <p:sldId id="363" r:id="rId8"/>
    <p:sldId id="382" r:id="rId9"/>
    <p:sldId id="389" r:id="rId10"/>
    <p:sldId id="388" r:id="rId11"/>
    <p:sldId id="384" r:id="rId12"/>
    <p:sldId id="385" r:id="rId13"/>
    <p:sldId id="386" r:id="rId14"/>
    <p:sldId id="387" r:id="rId15"/>
    <p:sldId id="360" r:id="rId16"/>
    <p:sldId id="366" r:id="rId17"/>
  </p:sldIdLst>
  <p:sldSz cx="12192000" cy="6858000"/>
  <p:notesSz cx="6858000" cy="9144000"/>
  <p:embeddedFontLst>
    <p:embeddedFont>
      <p:font typeface="Andika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BAD52-BF90-406A-9CDE-3C3225DBBBC1}" v="53" dt="2023-08-21T11:11:33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B0BBAD52-BF90-406A-9CDE-3C3225DBBBC1}"/>
    <pc:docChg chg="modSld">
      <pc:chgData name="Glen Jones" userId="e846aaca-4b24-4b13-b0d0-f2308e16b284" providerId="ADAL" clId="{B0BBAD52-BF90-406A-9CDE-3C3225DBBBC1}" dt="2023-08-21T11:11:57.889" v="74" actId="20577"/>
      <pc:docMkLst>
        <pc:docMk/>
      </pc:docMkLst>
      <pc:sldChg chg="modSp mod">
        <pc:chgData name="Glen Jones" userId="e846aaca-4b24-4b13-b0d0-f2308e16b284" providerId="ADAL" clId="{B0BBAD52-BF90-406A-9CDE-3C3225DBBBC1}" dt="2023-08-21T11:11:57.889" v="74" actId="20577"/>
        <pc:sldMkLst>
          <pc:docMk/>
          <pc:sldMk cId="2460677033" sldId="366"/>
        </pc:sldMkLst>
        <pc:spChg chg="mod">
          <ac:chgData name="Glen Jones" userId="e846aaca-4b24-4b13-b0d0-f2308e16b284" providerId="ADAL" clId="{B0BBAD52-BF90-406A-9CDE-3C3225DBBBC1}" dt="2023-08-21T11:11:55.594" v="71" actId="20577"/>
          <ac:spMkLst>
            <pc:docMk/>
            <pc:sldMk cId="2460677033" sldId="366"/>
            <ac:spMk id="3" creationId="{81C8AB15-93B6-0238-3413-BFAAA4C1F49E}"/>
          </ac:spMkLst>
        </pc:spChg>
        <pc:spChg chg="mod">
          <ac:chgData name="Glen Jones" userId="e846aaca-4b24-4b13-b0d0-f2308e16b284" providerId="ADAL" clId="{B0BBAD52-BF90-406A-9CDE-3C3225DBBBC1}" dt="2023-08-21T11:11:57.889" v="74" actId="20577"/>
          <ac:spMkLst>
            <pc:docMk/>
            <pc:sldMk cId="2460677033" sldId="366"/>
            <ac:spMk id="4" creationId="{7F5A29EC-1E3D-059A-BA2B-74371F96A518}"/>
          </ac:spMkLst>
        </pc:spChg>
        <pc:spChg chg="mod">
          <ac:chgData name="Glen Jones" userId="e846aaca-4b24-4b13-b0d0-f2308e16b284" providerId="ADAL" clId="{B0BBAD52-BF90-406A-9CDE-3C3225DBBBC1}" dt="2023-08-21T11:11:53.607" v="70" actId="20577"/>
          <ac:spMkLst>
            <pc:docMk/>
            <pc:sldMk cId="2460677033" sldId="366"/>
            <ac:spMk id="5" creationId="{46A071D1-97B0-347C-B9B5-1BB5A5875E26}"/>
          </ac:spMkLst>
        </pc:spChg>
      </pc:sldChg>
      <pc:sldChg chg="modAnim">
        <pc:chgData name="Glen Jones" userId="e846aaca-4b24-4b13-b0d0-f2308e16b284" providerId="ADAL" clId="{B0BBAD52-BF90-406A-9CDE-3C3225DBBBC1}" dt="2023-08-21T11:07:35.048" v="28"/>
        <pc:sldMkLst>
          <pc:docMk/>
          <pc:sldMk cId="4278790944" sldId="378"/>
        </pc:sldMkLst>
      </pc:sldChg>
      <pc:sldChg chg="modSp mod">
        <pc:chgData name="Glen Jones" userId="e846aaca-4b24-4b13-b0d0-f2308e16b284" providerId="ADAL" clId="{B0BBAD52-BF90-406A-9CDE-3C3225DBBBC1}" dt="2023-08-21T11:06:54.934" v="26" actId="1076"/>
        <pc:sldMkLst>
          <pc:docMk/>
          <pc:sldMk cId="3953488883" sldId="380"/>
        </pc:sldMkLst>
        <pc:spChg chg="mod">
          <ac:chgData name="Glen Jones" userId="e846aaca-4b24-4b13-b0d0-f2308e16b284" providerId="ADAL" clId="{B0BBAD52-BF90-406A-9CDE-3C3225DBBBC1}" dt="2023-08-21T11:06:54.934" v="26" actId="1076"/>
          <ac:spMkLst>
            <pc:docMk/>
            <pc:sldMk cId="3953488883" sldId="380"/>
            <ac:spMk id="5" creationId="{D4A1105A-A98A-2E51-6C60-E2AD25C52FEB}"/>
          </ac:spMkLst>
        </pc:spChg>
        <pc:spChg chg="mod">
          <ac:chgData name="Glen Jones" userId="e846aaca-4b24-4b13-b0d0-f2308e16b284" providerId="ADAL" clId="{B0BBAD52-BF90-406A-9CDE-3C3225DBBBC1}" dt="2023-08-21T11:06:47.077" v="19" actId="20577"/>
          <ac:spMkLst>
            <pc:docMk/>
            <pc:sldMk cId="3953488883" sldId="380"/>
            <ac:spMk id="35" creationId="{95B25526-10BA-45E4-E360-169304C735D4}"/>
          </ac:spMkLst>
        </pc:spChg>
      </pc:sldChg>
      <pc:sldChg chg="modSp">
        <pc:chgData name="Glen Jones" userId="e846aaca-4b24-4b13-b0d0-f2308e16b284" providerId="ADAL" clId="{B0BBAD52-BF90-406A-9CDE-3C3225DBBBC1}" dt="2023-08-21T11:08:24.221" v="40" actId="20577"/>
        <pc:sldMkLst>
          <pc:docMk/>
          <pc:sldMk cId="1139839766" sldId="386"/>
        </pc:sldMkLst>
        <pc:spChg chg="mod">
          <ac:chgData name="Glen Jones" userId="e846aaca-4b24-4b13-b0d0-f2308e16b284" providerId="ADAL" clId="{B0BBAD52-BF90-406A-9CDE-3C3225DBBBC1}" dt="2023-08-21T11:08:24.221" v="40" actId="20577"/>
          <ac:spMkLst>
            <pc:docMk/>
            <pc:sldMk cId="1139839766" sldId="386"/>
            <ac:spMk id="9" creationId="{9E0B1E5F-734D-90B8-CF53-9474B76D61B3}"/>
          </ac:spMkLst>
        </pc:spChg>
      </pc:sldChg>
      <pc:sldChg chg="modSp mod modAnim">
        <pc:chgData name="Glen Jones" userId="e846aaca-4b24-4b13-b0d0-f2308e16b284" providerId="ADAL" clId="{B0BBAD52-BF90-406A-9CDE-3C3225DBBBC1}" dt="2023-08-21T11:11:33.439" v="67"/>
        <pc:sldMkLst>
          <pc:docMk/>
          <pc:sldMk cId="2226679238" sldId="387"/>
        </pc:sldMkLst>
        <pc:spChg chg="mod">
          <ac:chgData name="Glen Jones" userId="e846aaca-4b24-4b13-b0d0-f2308e16b284" providerId="ADAL" clId="{B0BBAD52-BF90-406A-9CDE-3C3225DBBBC1}" dt="2023-08-21T11:10:02.660" v="55" actId="1076"/>
          <ac:spMkLst>
            <pc:docMk/>
            <pc:sldMk cId="2226679238" sldId="387"/>
            <ac:spMk id="3" creationId="{212BECE3-8B00-F7E7-4D3B-52D496AB9DB1}"/>
          </ac:spMkLst>
        </pc:spChg>
        <pc:spChg chg="mod">
          <ac:chgData name="Glen Jones" userId="e846aaca-4b24-4b13-b0d0-f2308e16b284" providerId="ADAL" clId="{B0BBAD52-BF90-406A-9CDE-3C3225DBBBC1}" dt="2023-08-21T11:09:37.665" v="49" actId="403"/>
          <ac:spMkLst>
            <pc:docMk/>
            <pc:sldMk cId="2226679238" sldId="387"/>
            <ac:spMk id="9" creationId="{9E0B1E5F-734D-90B8-CF53-9474B76D61B3}"/>
          </ac:spMkLst>
        </pc:spChg>
        <pc:cxnChg chg="mod">
          <ac:chgData name="Glen Jones" userId="e846aaca-4b24-4b13-b0d0-f2308e16b284" providerId="ADAL" clId="{B0BBAD52-BF90-406A-9CDE-3C3225DBBBC1}" dt="2023-08-21T11:10:15.093" v="58" actId="1076"/>
          <ac:cxnSpMkLst>
            <pc:docMk/>
            <pc:sldMk cId="2226679238" sldId="387"/>
            <ac:cxnSpMk id="4" creationId="{32D0D497-BF12-7B91-8AFF-FBC63EE3C72D}"/>
          </ac:cxnSpMkLst>
        </pc:cxnChg>
        <pc:cxnChg chg="mod">
          <ac:chgData name="Glen Jones" userId="e846aaca-4b24-4b13-b0d0-f2308e16b284" providerId="ADAL" clId="{B0BBAD52-BF90-406A-9CDE-3C3225DBBBC1}" dt="2023-08-21T11:09:43.540" v="50" actId="1076"/>
          <ac:cxnSpMkLst>
            <pc:docMk/>
            <pc:sldMk cId="2226679238" sldId="387"/>
            <ac:cxnSpMk id="10" creationId="{C3D9229D-58F4-5437-D9E3-C6FD990D0400}"/>
          </ac:cxnSpMkLst>
        </pc:cxnChg>
        <pc:cxnChg chg="mod">
          <ac:chgData name="Glen Jones" userId="e846aaca-4b24-4b13-b0d0-f2308e16b284" providerId="ADAL" clId="{B0BBAD52-BF90-406A-9CDE-3C3225DBBBC1}" dt="2023-08-21T11:09:45.963" v="51" actId="1076"/>
          <ac:cxnSpMkLst>
            <pc:docMk/>
            <pc:sldMk cId="2226679238" sldId="387"/>
            <ac:cxnSpMk id="13" creationId="{D9CEC4E4-CB78-6A5F-2E50-217EBFEDAFA7}"/>
          </ac:cxnSpMkLst>
        </pc:cxnChg>
        <pc:cxnChg chg="mod">
          <ac:chgData name="Glen Jones" userId="e846aaca-4b24-4b13-b0d0-f2308e16b284" providerId="ADAL" clId="{B0BBAD52-BF90-406A-9CDE-3C3225DBBBC1}" dt="2023-08-21T11:10:34.691" v="60" actId="14100"/>
          <ac:cxnSpMkLst>
            <pc:docMk/>
            <pc:sldMk cId="2226679238" sldId="387"/>
            <ac:cxnSpMk id="15" creationId="{5C24B90E-C49C-3660-0CBC-71C38F8B1EF2}"/>
          </ac:cxnSpMkLst>
        </pc:cxnChg>
        <pc:cxnChg chg="mod">
          <ac:chgData name="Glen Jones" userId="e846aaca-4b24-4b13-b0d0-f2308e16b284" providerId="ADAL" clId="{B0BBAD52-BF90-406A-9CDE-3C3225DBBBC1}" dt="2023-08-21T11:09:52.095" v="52" actId="1076"/>
          <ac:cxnSpMkLst>
            <pc:docMk/>
            <pc:sldMk cId="2226679238" sldId="387"/>
            <ac:cxnSpMk id="24" creationId="{2589B552-82D8-8E2B-D873-3522BA965B94}"/>
          </ac:cxnSpMkLst>
        </pc:cxnChg>
        <pc:cxnChg chg="mod">
          <ac:chgData name="Glen Jones" userId="e846aaca-4b24-4b13-b0d0-f2308e16b284" providerId="ADAL" clId="{B0BBAD52-BF90-406A-9CDE-3C3225DBBBC1}" dt="2023-08-21T11:09:55.350" v="53" actId="14100"/>
          <ac:cxnSpMkLst>
            <pc:docMk/>
            <pc:sldMk cId="2226679238" sldId="387"/>
            <ac:cxnSpMk id="27" creationId="{9C8EFAB0-B0C9-AAF0-0824-76116C6849EC}"/>
          </ac:cxnSpMkLst>
        </pc:cxnChg>
      </pc:sldChg>
      <pc:sldChg chg="modSp">
        <pc:chgData name="Glen Jones" userId="e846aaca-4b24-4b13-b0d0-f2308e16b284" providerId="ADAL" clId="{B0BBAD52-BF90-406A-9CDE-3C3225DBBBC1}" dt="2023-08-21T11:07:57.420" v="39" actId="20577"/>
        <pc:sldMkLst>
          <pc:docMk/>
          <pc:sldMk cId="1909213991" sldId="389"/>
        </pc:sldMkLst>
        <pc:spChg chg="mod">
          <ac:chgData name="Glen Jones" userId="e846aaca-4b24-4b13-b0d0-f2308e16b284" providerId="ADAL" clId="{B0BBAD52-BF90-406A-9CDE-3C3225DBBBC1}" dt="2023-08-21T11:07:57.420" v="39" actId="20577"/>
          <ac:spMkLst>
            <pc:docMk/>
            <pc:sldMk cId="1909213991" sldId="389"/>
            <ac:spMk id="2" creationId="{470E0623-5B4A-B195-684F-DD2CDACFFD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 examples of determiners are: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994780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2CD3C2-EA64-7695-F7D8-84A344B041E7}"/>
              </a:ext>
            </a:extLst>
          </p:cNvPr>
          <p:cNvSpPr txBox="1">
            <a:spLocks/>
          </p:cNvSpPr>
          <p:nvPr/>
        </p:nvSpPr>
        <p:spPr>
          <a:xfrm>
            <a:off x="994780" y="317381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22C81C-214B-C0F3-E561-7E5B3CA8C86A}"/>
              </a:ext>
            </a:extLst>
          </p:cNvPr>
          <p:cNvSpPr txBox="1">
            <a:spLocks/>
          </p:cNvSpPr>
          <p:nvPr/>
        </p:nvSpPr>
        <p:spPr>
          <a:xfrm>
            <a:off x="994779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2986473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72AA45-4CF3-1188-2C0B-823C3173D863}"/>
              </a:ext>
            </a:extLst>
          </p:cNvPr>
          <p:cNvSpPr txBox="1">
            <a:spLocks/>
          </p:cNvSpPr>
          <p:nvPr/>
        </p:nvSpPr>
        <p:spPr>
          <a:xfrm>
            <a:off x="2986473" y="317404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that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4978166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969859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C9970D-A2F4-5B5D-53FE-5480AF2DB4ED}"/>
              </a:ext>
            </a:extLst>
          </p:cNvPr>
          <p:cNvSpPr txBox="1">
            <a:spLocks/>
          </p:cNvSpPr>
          <p:nvPr/>
        </p:nvSpPr>
        <p:spPr>
          <a:xfrm>
            <a:off x="6969859" y="31838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many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961552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B631E0-1EFA-0785-B37E-D7B91EB4A9D4}"/>
              </a:ext>
            </a:extLst>
          </p:cNvPr>
          <p:cNvSpPr txBox="1">
            <a:spLocks/>
          </p:cNvSpPr>
          <p:nvPr/>
        </p:nvSpPr>
        <p:spPr>
          <a:xfrm>
            <a:off x="4978166" y="317381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BBA51C-49F4-BEF7-5BBB-A476292BCD5F}"/>
              </a:ext>
            </a:extLst>
          </p:cNvPr>
          <p:cNvSpPr txBox="1">
            <a:spLocks/>
          </p:cNvSpPr>
          <p:nvPr/>
        </p:nvSpPr>
        <p:spPr>
          <a:xfrm>
            <a:off x="8961551" y="316111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two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264F039-303D-DF4E-AD20-074C52EEFACF}"/>
              </a:ext>
            </a:extLst>
          </p:cNvPr>
          <p:cNvSpPr txBox="1">
            <a:spLocks/>
          </p:cNvSpPr>
          <p:nvPr/>
        </p:nvSpPr>
        <p:spPr>
          <a:xfrm>
            <a:off x="2986472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those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AC4477-34C6-C145-05EB-DFCEEC9A3E74}"/>
              </a:ext>
            </a:extLst>
          </p:cNvPr>
          <p:cNvSpPr txBox="1">
            <a:spLocks/>
          </p:cNvSpPr>
          <p:nvPr/>
        </p:nvSpPr>
        <p:spPr>
          <a:xfrm>
            <a:off x="4978166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his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85D75FB-DB40-F5D1-B31A-FA55E2B83244}"/>
              </a:ext>
            </a:extLst>
          </p:cNvPr>
          <p:cNvSpPr txBox="1">
            <a:spLocks/>
          </p:cNvSpPr>
          <p:nvPr/>
        </p:nvSpPr>
        <p:spPr>
          <a:xfrm>
            <a:off x="7004406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few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C6BDA-6CF0-2428-FC64-2B81255DFA7D}"/>
              </a:ext>
            </a:extLst>
          </p:cNvPr>
          <p:cNvSpPr txBox="1">
            <a:spLocks/>
          </p:cNvSpPr>
          <p:nvPr/>
        </p:nvSpPr>
        <p:spPr>
          <a:xfrm>
            <a:off x="8961550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42031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9938" y="201961"/>
            <a:ext cx="11491274" cy="872695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 phrase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329938" y="1380115"/>
            <a:ext cx="11491274" cy="938879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3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 phrase</a:t>
            </a:r>
            <a:r>
              <a:rPr lang="en-GB" sz="32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 a group of words that 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act as </a:t>
            </a:r>
            <a:r>
              <a:rPr lang="en-GB" sz="3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noun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6466788" y="2676300"/>
            <a:ext cx="5354424" cy="1862707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4473A-2546-3930-61E8-3F25EC99FA6A}"/>
              </a:ext>
            </a:extLst>
          </p:cNvPr>
          <p:cNvSpPr txBox="1">
            <a:spLocks/>
          </p:cNvSpPr>
          <p:nvPr/>
        </p:nvSpPr>
        <p:spPr>
          <a:xfrm>
            <a:off x="317369" y="2624452"/>
            <a:ext cx="5546103" cy="3682080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usually is made up of: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rgbClr val="92D050"/>
                </a:solidFill>
                <a:latin typeface="+mn-lt"/>
                <a:ea typeface="Andika"/>
                <a:cs typeface="Andika"/>
              </a:rPr>
              <a:t>a determiner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at least one adjective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>
                <a:solidFill>
                  <a:srgbClr val="002060"/>
                </a:solidFill>
                <a:latin typeface="+mn-lt"/>
                <a:ea typeface="Andika"/>
                <a:cs typeface="Andika"/>
              </a:rPr>
              <a:t>a noun.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0B1E5F-734D-90B8-CF53-9474B76D61B3}"/>
              </a:ext>
            </a:extLst>
          </p:cNvPr>
          <p:cNvSpPr txBox="1">
            <a:spLocks/>
          </p:cNvSpPr>
          <p:nvPr/>
        </p:nvSpPr>
        <p:spPr>
          <a:xfrm>
            <a:off x="6520207" y="4865219"/>
            <a:ext cx="5354424" cy="97377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92D050"/>
                </a:solidFill>
                <a:latin typeface="+mn-lt"/>
                <a:ea typeface="Andika"/>
                <a:cs typeface="Andika"/>
              </a:rPr>
              <a:t>An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old brown </a:t>
            </a:r>
            <a:r>
              <a:rPr lang="en-GB" sz="4000" dirty="0">
                <a:solidFill>
                  <a:srgbClr val="002060"/>
                </a:solidFill>
                <a:latin typeface="+mn-lt"/>
                <a:ea typeface="Andika"/>
                <a:cs typeface="Andika"/>
              </a:rPr>
              <a:t>dog</a:t>
            </a:r>
            <a:endParaRPr lang="en-GB" sz="4000" b="1" u="sng" dirty="0">
              <a:solidFill>
                <a:srgbClr val="00206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32725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9938" y="201961"/>
            <a:ext cx="11491274" cy="872695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 phrase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4473A-2546-3930-61E8-3F25EC99FA6A}"/>
              </a:ext>
            </a:extLst>
          </p:cNvPr>
          <p:cNvSpPr txBox="1">
            <a:spLocks/>
          </p:cNvSpPr>
          <p:nvPr/>
        </p:nvSpPr>
        <p:spPr>
          <a:xfrm>
            <a:off x="329939" y="1276617"/>
            <a:ext cx="4740826" cy="5299674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word is a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determiner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words are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adjectives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 is the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0B1E5F-734D-90B8-CF53-9474B76D61B3}"/>
              </a:ext>
            </a:extLst>
          </p:cNvPr>
          <p:cNvSpPr txBox="1">
            <a:spLocks/>
          </p:cNvSpPr>
          <p:nvPr/>
        </p:nvSpPr>
        <p:spPr>
          <a:xfrm>
            <a:off x="6075575" y="3285801"/>
            <a:ext cx="5354424" cy="97377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92D050"/>
                </a:solidFill>
                <a:latin typeface="+mn-lt"/>
                <a:ea typeface="Andika"/>
                <a:cs typeface="Andika"/>
              </a:rPr>
              <a:t>An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old brown </a:t>
            </a:r>
            <a:r>
              <a:rPr lang="en-GB" sz="4000" dirty="0">
                <a:solidFill>
                  <a:srgbClr val="002060"/>
                </a:solidFill>
                <a:latin typeface="+mn-lt"/>
                <a:ea typeface="Andika"/>
                <a:cs typeface="Andika"/>
              </a:rPr>
              <a:t>dog</a:t>
            </a:r>
            <a:endParaRPr lang="en-GB" sz="4000" b="1" u="sng" dirty="0">
              <a:solidFill>
                <a:srgbClr val="00206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BECE3-8B00-F7E7-4D3B-52D496AB9DB1}"/>
              </a:ext>
            </a:extLst>
          </p:cNvPr>
          <p:cNvSpPr txBox="1"/>
          <p:nvPr/>
        </p:nvSpPr>
        <p:spPr>
          <a:xfrm>
            <a:off x="5267939" y="1276617"/>
            <a:ext cx="3509712" cy="91940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“An” is a determiner.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D0D497-BF12-7B91-8AFF-FBC63EE3C72D}"/>
              </a:ext>
            </a:extLst>
          </p:cNvPr>
          <p:cNvCxnSpPr>
            <a:cxnSpLocks/>
          </p:cNvCxnSpPr>
          <p:nvPr/>
        </p:nvCxnSpPr>
        <p:spPr>
          <a:xfrm>
            <a:off x="6707541" y="2264474"/>
            <a:ext cx="164314" cy="116452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D9229D-58F4-5437-D9E3-C6FD990D0400}"/>
              </a:ext>
            </a:extLst>
          </p:cNvPr>
          <p:cNvCxnSpPr>
            <a:cxnSpLocks/>
          </p:cNvCxnSpPr>
          <p:nvPr/>
        </p:nvCxnSpPr>
        <p:spPr>
          <a:xfrm>
            <a:off x="6686012" y="4017026"/>
            <a:ext cx="677413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BCBB4F-428F-FB64-F17F-5BBF50D6392C}"/>
              </a:ext>
            </a:extLst>
          </p:cNvPr>
          <p:cNvSpPr txBox="1"/>
          <p:nvPr/>
        </p:nvSpPr>
        <p:spPr>
          <a:xfrm>
            <a:off x="6707541" y="5288437"/>
            <a:ext cx="384768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words “old” and “brown” are adjectives.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3D472E-D883-02D2-99BC-BBA11BB36343}"/>
              </a:ext>
            </a:extLst>
          </p:cNvPr>
          <p:cNvCxnSpPr>
            <a:cxnSpLocks/>
          </p:cNvCxnSpPr>
          <p:nvPr/>
        </p:nvCxnSpPr>
        <p:spPr>
          <a:xfrm flipV="1">
            <a:off x="8527450" y="4103646"/>
            <a:ext cx="0" cy="111633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CEC4E4-CB78-6A5F-2E50-217EBFEDAFA7}"/>
              </a:ext>
            </a:extLst>
          </p:cNvPr>
          <p:cNvCxnSpPr>
            <a:cxnSpLocks/>
          </p:cNvCxnSpPr>
          <p:nvPr/>
        </p:nvCxnSpPr>
        <p:spPr>
          <a:xfrm>
            <a:off x="7493850" y="4017026"/>
            <a:ext cx="226898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DE98D0-78FD-E555-A659-D5B61A0F83BE}"/>
              </a:ext>
            </a:extLst>
          </p:cNvPr>
          <p:cNvSpPr txBox="1"/>
          <p:nvPr/>
        </p:nvSpPr>
        <p:spPr>
          <a:xfrm>
            <a:off x="8974825" y="1260827"/>
            <a:ext cx="2704742" cy="91940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“dog” is a noun.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6CBF37-4E23-E408-EBF6-2B6FCE7EABFE}"/>
              </a:ext>
            </a:extLst>
          </p:cNvPr>
          <p:cNvCxnSpPr>
            <a:cxnSpLocks/>
          </p:cNvCxnSpPr>
          <p:nvPr/>
        </p:nvCxnSpPr>
        <p:spPr>
          <a:xfrm flipH="1">
            <a:off x="10327196" y="2264474"/>
            <a:ext cx="72949" cy="12441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89B552-82D8-8E2B-D873-3522BA965B94}"/>
              </a:ext>
            </a:extLst>
          </p:cNvPr>
          <p:cNvCxnSpPr>
            <a:cxnSpLocks/>
          </p:cNvCxnSpPr>
          <p:nvPr/>
        </p:nvCxnSpPr>
        <p:spPr>
          <a:xfrm>
            <a:off x="10061438" y="4017026"/>
            <a:ext cx="67741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0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1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7C216DE7-E7B5-93F8-2D0B-A195D49D4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9938" y="201961"/>
            <a:ext cx="11491274" cy="872695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 phrase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4473A-2546-3930-61E8-3F25EC99FA6A}"/>
              </a:ext>
            </a:extLst>
          </p:cNvPr>
          <p:cNvSpPr txBox="1">
            <a:spLocks/>
          </p:cNvSpPr>
          <p:nvPr/>
        </p:nvSpPr>
        <p:spPr>
          <a:xfrm>
            <a:off x="329939" y="1276617"/>
            <a:ext cx="4740826" cy="5299674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word is a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determiner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words are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adjectives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 is the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0B1E5F-734D-90B8-CF53-9474B76D61B3}"/>
              </a:ext>
            </a:extLst>
          </p:cNvPr>
          <p:cNvSpPr txBox="1">
            <a:spLocks/>
          </p:cNvSpPr>
          <p:nvPr/>
        </p:nvSpPr>
        <p:spPr>
          <a:xfrm>
            <a:off x="6075575" y="3285801"/>
            <a:ext cx="5354424" cy="97377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92D050"/>
                </a:solidFill>
                <a:latin typeface="+mn-lt"/>
                <a:ea typeface="Andika"/>
                <a:cs typeface="Andika"/>
              </a:rPr>
              <a:t>The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angry huge </a:t>
            </a:r>
            <a:r>
              <a:rPr lang="en-GB" sz="4000" dirty="0">
                <a:solidFill>
                  <a:srgbClr val="002060"/>
                </a:solidFill>
                <a:latin typeface="+mn-lt"/>
                <a:ea typeface="Andika"/>
                <a:cs typeface="Andika"/>
              </a:rPr>
              <a:t>troll.</a:t>
            </a:r>
            <a:endParaRPr lang="en-GB" sz="4000" b="1" u="sng" dirty="0">
              <a:solidFill>
                <a:srgbClr val="00206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BECE3-8B00-F7E7-4D3B-52D496AB9DB1}"/>
              </a:ext>
            </a:extLst>
          </p:cNvPr>
          <p:cNvSpPr txBox="1"/>
          <p:nvPr/>
        </p:nvSpPr>
        <p:spPr>
          <a:xfrm>
            <a:off x="5267939" y="1276617"/>
            <a:ext cx="3509712" cy="91940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“The” is a determiner.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D0D497-BF12-7B91-8AFF-FBC63EE3C72D}"/>
              </a:ext>
            </a:extLst>
          </p:cNvPr>
          <p:cNvCxnSpPr>
            <a:cxnSpLocks/>
          </p:cNvCxnSpPr>
          <p:nvPr/>
        </p:nvCxnSpPr>
        <p:spPr>
          <a:xfrm>
            <a:off x="6707541" y="2264474"/>
            <a:ext cx="164314" cy="116452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D9229D-58F4-5437-D9E3-C6FD990D0400}"/>
              </a:ext>
            </a:extLst>
          </p:cNvPr>
          <p:cNvCxnSpPr>
            <a:cxnSpLocks/>
          </p:cNvCxnSpPr>
          <p:nvPr/>
        </p:nvCxnSpPr>
        <p:spPr>
          <a:xfrm>
            <a:off x="6510522" y="4017026"/>
            <a:ext cx="677413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BCBB4F-428F-FB64-F17F-5BBF50D6392C}"/>
              </a:ext>
            </a:extLst>
          </p:cNvPr>
          <p:cNvSpPr txBox="1"/>
          <p:nvPr/>
        </p:nvSpPr>
        <p:spPr>
          <a:xfrm>
            <a:off x="6707541" y="5288437"/>
            <a:ext cx="384768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words “angry” and “huge” are adjectives.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3D472E-D883-02D2-99BC-BBA11BB36343}"/>
              </a:ext>
            </a:extLst>
          </p:cNvPr>
          <p:cNvCxnSpPr>
            <a:cxnSpLocks/>
          </p:cNvCxnSpPr>
          <p:nvPr/>
        </p:nvCxnSpPr>
        <p:spPr>
          <a:xfrm flipV="1">
            <a:off x="8527450" y="4103646"/>
            <a:ext cx="0" cy="111633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CEC4E4-CB78-6A5F-2E50-217EBFEDAFA7}"/>
              </a:ext>
            </a:extLst>
          </p:cNvPr>
          <p:cNvCxnSpPr>
            <a:cxnSpLocks/>
          </p:cNvCxnSpPr>
          <p:nvPr/>
        </p:nvCxnSpPr>
        <p:spPr>
          <a:xfrm>
            <a:off x="7493850" y="4017026"/>
            <a:ext cx="226898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DE98D0-78FD-E555-A659-D5B61A0F83BE}"/>
              </a:ext>
            </a:extLst>
          </p:cNvPr>
          <p:cNvSpPr txBox="1"/>
          <p:nvPr/>
        </p:nvSpPr>
        <p:spPr>
          <a:xfrm>
            <a:off x="8974825" y="1260827"/>
            <a:ext cx="2704742" cy="91940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“troll” is a noun.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6CBF37-4E23-E408-EBF6-2B6FCE7EABFE}"/>
              </a:ext>
            </a:extLst>
          </p:cNvPr>
          <p:cNvCxnSpPr>
            <a:cxnSpLocks/>
          </p:cNvCxnSpPr>
          <p:nvPr/>
        </p:nvCxnSpPr>
        <p:spPr>
          <a:xfrm flipH="1">
            <a:off x="10327196" y="2264474"/>
            <a:ext cx="72949" cy="12441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89B552-82D8-8E2B-D873-3522BA965B94}"/>
              </a:ext>
            </a:extLst>
          </p:cNvPr>
          <p:cNvCxnSpPr>
            <a:cxnSpLocks/>
          </p:cNvCxnSpPr>
          <p:nvPr/>
        </p:nvCxnSpPr>
        <p:spPr>
          <a:xfrm>
            <a:off x="10113818" y="4017026"/>
            <a:ext cx="100676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8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1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F6025EC-60AC-9566-E34F-0601DB0E5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" y="0"/>
            <a:ext cx="12191999" cy="6858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9938" y="201961"/>
            <a:ext cx="11491274" cy="872695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 phrase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4473A-2546-3930-61E8-3F25EC99FA6A}"/>
              </a:ext>
            </a:extLst>
          </p:cNvPr>
          <p:cNvSpPr txBox="1">
            <a:spLocks/>
          </p:cNvSpPr>
          <p:nvPr/>
        </p:nvSpPr>
        <p:spPr>
          <a:xfrm>
            <a:off x="329939" y="1276617"/>
            <a:ext cx="4410669" cy="5299674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word is a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determiner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words are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adjectives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Which word is the </a:t>
            </a:r>
            <a:r>
              <a:rPr lang="en-GB" sz="4000" u="sng" dirty="0">
                <a:solidFill>
                  <a:schemeClr val="bg1"/>
                </a:solidFill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0B1E5F-734D-90B8-CF53-9474B76D61B3}"/>
              </a:ext>
            </a:extLst>
          </p:cNvPr>
          <p:cNvSpPr txBox="1">
            <a:spLocks/>
          </p:cNvSpPr>
          <p:nvPr/>
        </p:nvSpPr>
        <p:spPr>
          <a:xfrm>
            <a:off x="6096000" y="3009997"/>
            <a:ext cx="5287482" cy="1237985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92D050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few</a:t>
            </a:r>
            <a:r>
              <a:rPr lang="en-GB" sz="3600" dirty="0">
                <a:solidFill>
                  <a:srgbClr val="FF00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broken </a:t>
            </a:r>
            <a:r>
              <a:rPr lang="en-GB" sz="3600" dirty="0">
                <a:solidFill>
                  <a:srgbClr val="002060"/>
                </a:solidFill>
                <a:latin typeface="+mn-lt"/>
                <a:ea typeface="Andika"/>
                <a:cs typeface="Andika"/>
              </a:rPr>
              <a:t>windows.</a:t>
            </a:r>
            <a:endParaRPr lang="en-GB" sz="3600" b="1" u="sng" dirty="0">
              <a:solidFill>
                <a:srgbClr val="00206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BECE3-8B00-F7E7-4D3B-52D496AB9DB1}"/>
              </a:ext>
            </a:extLst>
          </p:cNvPr>
          <p:cNvSpPr txBox="1"/>
          <p:nvPr/>
        </p:nvSpPr>
        <p:spPr>
          <a:xfrm>
            <a:off x="4990836" y="1334533"/>
            <a:ext cx="2506754" cy="91940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“A” is a determiner.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D0D497-BF12-7B91-8AFF-FBC63EE3C72D}"/>
              </a:ext>
            </a:extLst>
          </p:cNvPr>
          <p:cNvCxnSpPr>
            <a:cxnSpLocks/>
          </p:cNvCxnSpPr>
          <p:nvPr/>
        </p:nvCxnSpPr>
        <p:spPr>
          <a:xfrm>
            <a:off x="6490387" y="2281024"/>
            <a:ext cx="0" cy="101613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D9229D-58F4-5437-D9E3-C6FD990D0400}"/>
              </a:ext>
            </a:extLst>
          </p:cNvPr>
          <p:cNvCxnSpPr>
            <a:cxnSpLocks/>
          </p:cNvCxnSpPr>
          <p:nvPr/>
        </p:nvCxnSpPr>
        <p:spPr>
          <a:xfrm>
            <a:off x="6220600" y="3850209"/>
            <a:ext cx="44446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BCBB4F-428F-FB64-F17F-5BBF50D6392C}"/>
              </a:ext>
            </a:extLst>
          </p:cNvPr>
          <p:cNvSpPr txBox="1"/>
          <p:nvPr/>
        </p:nvSpPr>
        <p:spPr>
          <a:xfrm>
            <a:off x="8279657" y="1334533"/>
            <a:ext cx="3805084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words “few” and “broken” are adjectives.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CEC4E4-CB78-6A5F-2E50-217EBFEDAFA7}"/>
              </a:ext>
            </a:extLst>
          </p:cNvPr>
          <p:cNvCxnSpPr>
            <a:cxnSpLocks/>
          </p:cNvCxnSpPr>
          <p:nvPr/>
        </p:nvCxnSpPr>
        <p:spPr>
          <a:xfrm>
            <a:off x="6933277" y="3851334"/>
            <a:ext cx="2030945" cy="1988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DE98D0-78FD-E555-A659-D5B61A0F83BE}"/>
              </a:ext>
            </a:extLst>
          </p:cNvPr>
          <p:cNvSpPr txBox="1"/>
          <p:nvPr/>
        </p:nvSpPr>
        <p:spPr>
          <a:xfrm>
            <a:off x="7280254" y="5271520"/>
            <a:ext cx="2945066" cy="78319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The word “windows” is a noun.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89B552-82D8-8E2B-D873-3522BA965B94}"/>
              </a:ext>
            </a:extLst>
          </p:cNvPr>
          <p:cNvCxnSpPr>
            <a:cxnSpLocks/>
          </p:cNvCxnSpPr>
          <p:nvPr/>
        </p:nvCxnSpPr>
        <p:spPr>
          <a:xfrm>
            <a:off x="9186011" y="3860482"/>
            <a:ext cx="1819564" cy="7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24B90E-C49C-3660-0CBC-71C38F8B1EF2}"/>
              </a:ext>
            </a:extLst>
          </p:cNvPr>
          <p:cNvCxnSpPr>
            <a:cxnSpLocks/>
          </p:cNvCxnSpPr>
          <p:nvPr/>
        </p:nvCxnSpPr>
        <p:spPr>
          <a:xfrm flipH="1">
            <a:off x="7908304" y="2138446"/>
            <a:ext cx="711821" cy="120424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8EFAB0-B0C9-AAF0-0824-76116C6849EC}"/>
              </a:ext>
            </a:extLst>
          </p:cNvPr>
          <p:cNvCxnSpPr>
            <a:cxnSpLocks/>
          </p:cNvCxnSpPr>
          <p:nvPr/>
        </p:nvCxnSpPr>
        <p:spPr>
          <a:xfrm flipH="1">
            <a:off x="8765833" y="3926454"/>
            <a:ext cx="730592" cy="12715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6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1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3 nouns.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1 minute to turn these 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b="1" dirty="0">
                <a:solidFill>
                  <a:schemeClr val="bg1"/>
                </a:solidFill>
              </a:rPr>
              <a:t>nouns</a:t>
            </a:r>
            <a:r>
              <a:rPr lang="en-GB" altLang="en-US" sz="2800" dirty="0">
                <a:solidFill>
                  <a:schemeClr val="bg1"/>
                </a:solidFill>
              </a:rPr>
              <a:t> into </a:t>
            </a:r>
            <a:r>
              <a:rPr lang="en-GB" altLang="en-US" sz="2800" b="1" u="sng" dirty="0">
                <a:solidFill>
                  <a:schemeClr val="bg1"/>
                </a:solidFill>
              </a:rPr>
              <a:t>noun phrases</a:t>
            </a:r>
            <a:r>
              <a:rPr lang="en-GB" altLang="en-US" sz="28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028DBC8-8CE7-535D-2C37-A098FD6A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Tables.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D34FF-66FE-B537-FB86-2F460A842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Tools.</a:t>
            </a:r>
          </a:p>
        </p:txBody>
      </p: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260658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Dogs.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986424" y="2252810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998943" y="2266002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2" y="1666480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about?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3" y="3298368"/>
            <a:ext cx="2802563" cy="34893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C8AB15-93B6-0238-3413-BFAAA4C1F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The old grey tables.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5A29EC-1E3D-059A-BA2B-74371F96A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</a:t>
            </a:r>
            <a:r>
              <a:rPr lang="en-GB" altLang="en-US" sz="2800">
                <a:solidFill>
                  <a:schemeClr val="tx1"/>
                </a:solidFill>
                <a:latin typeface="Andika" panose="02000000000000000000" pitchFamily="2" charset="0"/>
              </a:rPr>
              <a:t>The expensive</a:t>
            </a:r>
            <a:r>
              <a:rPr lang="en-GB" altLang="en-US" sz="2800">
                <a:solidFill>
                  <a:srgbClr val="FF0000"/>
                </a:solidFill>
                <a:latin typeface="Andika" panose="02000000000000000000" pitchFamily="2" charset="0"/>
              </a:rPr>
              <a:t> </a:t>
            </a:r>
            <a:r>
              <a:rPr lang="en-GB" altLang="en-US" sz="2800">
                <a:solidFill>
                  <a:schemeClr val="tx1"/>
                </a:solidFill>
                <a:latin typeface="Andika" panose="02000000000000000000" pitchFamily="2" charset="0"/>
              </a:rPr>
              <a:t>power 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tools.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071D1-97B0-347C-B9B5-1BB5A5875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260658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A few yappy</a:t>
            </a:r>
            <a:r>
              <a:rPr lang="en-GB" altLang="en-US" sz="2800" dirty="0">
                <a:solidFill>
                  <a:srgbClr val="FF0000"/>
                </a:solidFill>
                <a:latin typeface="Andika" panose="02000000000000000000" pitchFamily="2" charset="0"/>
              </a:rPr>
              <a:t> 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happy dogs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 Phrases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9898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are nouns?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shoots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Aimee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confidence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3419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collect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204255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501299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30C9D6-F836-7E70-1FFE-3EE1AF95FFC2}"/>
              </a:ext>
            </a:extLst>
          </p:cNvPr>
          <p:cNvSpPr txBox="1">
            <a:spLocks/>
          </p:cNvSpPr>
          <p:nvPr/>
        </p:nvSpPr>
        <p:spPr>
          <a:xfrm>
            <a:off x="3297410" y="166130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94190" y="1705920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listen - verb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F15A7-472F-0655-3946-4E39BA8A4911}"/>
              </a:ext>
            </a:extLst>
          </p:cNvPr>
          <p:cNvSpPr txBox="1"/>
          <p:nvPr/>
        </p:nvSpPr>
        <p:spPr>
          <a:xfrm>
            <a:off x="9077265" y="169519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computer - noun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EE1FFC-5396-D0D3-8271-D871E024A42B}"/>
              </a:ext>
            </a:extLst>
          </p:cNvPr>
          <p:cNvSpPr txBox="1"/>
          <p:nvPr/>
        </p:nvSpPr>
        <p:spPr>
          <a:xfrm>
            <a:off x="407481" y="33035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 - noun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C926A-F493-4FFF-0D9C-E623459F9B3A}"/>
              </a:ext>
            </a:extLst>
          </p:cNvPr>
          <p:cNvSpPr txBox="1"/>
          <p:nvPr/>
        </p:nvSpPr>
        <p:spPr>
          <a:xfrm>
            <a:off x="407481" y="413314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brother - noun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AE476-2C8D-0F2F-246C-10750FE22D3B}"/>
              </a:ext>
            </a:extLst>
          </p:cNvPr>
          <p:cNvSpPr txBox="1"/>
          <p:nvPr/>
        </p:nvSpPr>
        <p:spPr>
          <a:xfrm>
            <a:off x="407481" y="495428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290556" y="248482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31283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 - verb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CC35B47-34B0-2F75-9146-F705AB89B835}"/>
              </a:ext>
            </a:extLst>
          </p:cNvPr>
          <p:cNvSpPr txBox="1">
            <a:spLocks/>
          </p:cNvSpPr>
          <p:nvPr/>
        </p:nvSpPr>
        <p:spPr>
          <a:xfrm>
            <a:off x="3297410" y="413942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CAD7378-B9CE-FE34-D4B1-3DF7FC564231}"/>
              </a:ext>
            </a:extLst>
          </p:cNvPr>
          <p:cNvSpPr txBox="1">
            <a:spLocks/>
          </p:cNvSpPr>
          <p:nvPr/>
        </p:nvSpPr>
        <p:spPr>
          <a:xfrm>
            <a:off x="3290556" y="495512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- noun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B041DF-CF90-63D6-69D4-B387C64806F7}"/>
              </a:ext>
            </a:extLst>
          </p:cNvPr>
          <p:cNvSpPr txBox="1"/>
          <p:nvPr/>
        </p:nvSpPr>
        <p:spPr>
          <a:xfrm>
            <a:off x="6187338" y="25057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 - noun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5D00D-337A-0944-82E7-F52DFE5B353F}"/>
              </a:ext>
            </a:extLst>
          </p:cNvPr>
          <p:cNvSpPr txBox="1"/>
          <p:nvPr/>
        </p:nvSpPr>
        <p:spPr>
          <a:xfrm>
            <a:off x="6187336" y="33019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8D7524-B816-2EB8-1E2F-4C097B40CEFB}"/>
              </a:ext>
            </a:extLst>
          </p:cNvPr>
          <p:cNvSpPr txBox="1"/>
          <p:nvPr/>
        </p:nvSpPr>
        <p:spPr>
          <a:xfrm>
            <a:off x="6194190" y="4139256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Aimee - noun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23996B-6136-CB31-5973-1A8CA797A6C8}"/>
              </a:ext>
            </a:extLst>
          </p:cNvPr>
          <p:cNvSpPr txBox="1"/>
          <p:nvPr/>
        </p:nvSpPr>
        <p:spPr>
          <a:xfrm>
            <a:off x="6194190" y="493741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confidence - noun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FB0849-6042-ABD2-07A8-41BFC71DB131}"/>
              </a:ext>
            </a:extLst>
          </p:cNvPr>
          <p:cNvSpPr txBox="1"/>
          <p:nvPr/>
        </p:nvSpPr>
        <p:spPr>
          <a:xfrm>
            <a:off x="9077265" y="253107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boy- noun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6683" y="3312834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collect - verb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111C54-0286-CEE7-7186-1DA031E47570}"/>
              </a:ext>
            </a:extLst>
          </p:cNvPr>
          <p:cNvSpPr txBox="1"/>
          <p:nvPr/>
        </p:nvSpPr>
        <p:spPr>
          <a:xfrm>
            <a:off x="9077265" y="419812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whiteboard- noun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F4A82-3C24-6A51-42F2-722D94779B57}"/>
              </a:ext>
            </a:extLst>
          </p:cNvPr>
          <p:cNvSpPr txBox="1"/>
          <p:nvPr/>
        </p:nvSpPr>
        <p:spPr>
          <a:xfrm>
            <a:off x="9077265" y="501609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army of ants - noun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50D625-F323-45A7-04B3-9D4D56D132B0}"/>
              </a:ext>
            </a:extLst>
          </p:cNvPr>
          <p:cNvSpPr txBox="1"/>
          <p:nvPr/>
        </p:nvSpPr>
        <p:spPr>
          <a:xfrm>
            <a:off x="378439" y="245326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 - noun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A1105A-A98A-2E51-6C60-E2AD25C52FEB}"/>
              </a:ext>
            </a:extLst>
          </p:cNvPr>
          <p:cNvSpPr txBox="1">
            <a:spLocks/>
          </p:cNvSpPr>
          <p:nvPr/>
        </p:nvSpPr>
        <p:spPr>
          <a:xfrm>
            <a:off x="378439" y="1663035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shoots - verb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4" grpId="0" animBg="1"/>
      <p:bldP spid="15" grpId="0" animBg="1"/>
      <p:bldP spid="23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“doctors”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Some doctors work in hospitals.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250015" y="2678546"/>
            <a:ext cx="137926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532334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“hospitals”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8082989" y="2810177"/>
            <a:ext cx="216059" cy="43828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7286625" y="2678546"/>
            <a:ext cx="166687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“nurses”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Nurses like to help people.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353750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“people” 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259432" y="5114275"/>
            <a:ext cx="117019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adjectives?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flat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American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adjectives.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short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heavy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many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round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spherical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6986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French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English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wood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metal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Adjectives make nouns more interesting!</a:t>
            </a:r>
          </a:p>
        </p:txBody>
      </p:sp>
    </p:spTree>
    <p:extLst>
      <p:ext uri="{BB962C8B-B14F-4D97-AF65-F5344CB8AC3E}">
        <p14:creationId xmlns:p14="http://schemas.microsoft.com/office/powerpoint/2010/main" val="3305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determiner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chemeClr val="bg1"/>
                </a:solidFill>
                <a:ea typeface="Andika"/>
                <a:cs typeface="Andika"/>
              </a:rPr>
              <a:t>determiner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 comes before a noun and gives information about the noun.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determiners?</a:t>
            </a:r>
          </a:p>
        </p:txBody>
      </p:sp>
    </p:spTree>
    <p:extLst>
      <p:ext uri="{BB962C8B-B14F-4D97-AF65-F5344CB8AC3E}">
        <p14:creationId xmlns:p14="http://schemas.microsoft.com/office/powerpoint/2010/main" val="19092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Widescreen</PresentationFormat>
  <Paragraphs>187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Andika</vt:lpstr>
      <vt:lpstr>Arial</vt:lpstr>
      <vt:lpstr>Office Theme</vt:lpstr>
      <vt:lpstr> How to Use this Powerpoint</vt:lpstr>
      <vt:lpstr>Noun Phrases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3 nouns.   You have 1 minute to turn these  nouns into noun phrases!</vt:lpstr>
      <vt:lpstr>How about?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2023-08-21T11:12:04Z</dcterms:modified>
</cp:coreProperties>
</file>